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742113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8397-ED0D-40B2-B5DB-F13C48B43626}" type="datetimeFigureOut">
              <a:rPr lang="nl-BE" smtClean="0"/>
              <a:t>2014-01-07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1064-06FD-488E-9010-9358EF1E52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96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8397-ED0D-40B2-B5DB-F13C48B43626}" type="datetimeFigureOut">
              <a:rPr lang="nl-BE" smtClean="0"/>
              <a:t>2014-01-07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1064-06FD-488E-9010-9358EF1E52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077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b="1" smtClean="0">
                <a:latin typeface="+mn-lt"/>
                <a:cs typeface="Arial" pitchFamily="34" charset="0"/>
              </a:rPr>
              <a:t>Provinciebestuur Limburg</a:t>
            </a:r>
            <a:r>
              <a:rPr lang="nl-BE" sz="3600" smtClean="0">
                <a:latin typeface="+mn-lt"/>
              </a:rPr>
              <a:t/>
            </a:r>
            <a:br>
              <a:rPr lang="nl-BE" sz="3600" smtClean="0">
                <a:latin typeface="+mn-lt"/>
              </a:rPr>
            </a:br>
            <a:r>
              <a:rPr lang="nl-BE" sz="2000" smtClean="0">
                <a:latin typeface="+mn-lt"/>
              </a:rPr>
              <a:t>16 september 2013</a:t>
            </a:r>
            <a:endParaRPr lang="nl-BE" sz="2000" dirty="0">
              <a:latin typeface="+mn-lt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0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“EEN Limburg”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“EEN Limburg”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1.0 Arbeidsmarkt - algemeen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0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1.0 Arbeidsmarkt - algemeen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6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1.1 Arbeidsmarkt - zorgeconomie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1.2 Sociale economie: parkrangers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7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1.3 Maatschappelijk kwetsbare jongeren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1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1.4 Medtech/Biotech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1.4 Medtech/Biotech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4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 -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1.5 Toeristische waardeketen versterken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0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Conclusies uit het SALK-eindrapport van 1 februari 2013: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Limburg staat onder druk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97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 -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1.6 Versterken competitiviteit toeristisch ondernemerschap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8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 -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1.7 Fietsparadijs Limburg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 -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1.8 Bokrijk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4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1.9 Onderwijs/Werk (Fiche OTT) 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64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1.10 Creatieve economie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1.11 Fruit  en 1.12 Land- en tuinbouw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4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1.13 Bedrijventerreinen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66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1.14 Ruimtelijke Processen versnellen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40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1.14 Ruimtelijke processen versnellen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30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1.14 Ruimtelijke processen versnellen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4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“De Limburgse 6-hoek”: bouwstenen voor een sterker economisch weefsel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8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“Sterk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000" b="1" smtClean="0">
                <a:solidFill>
                  <a:schemeClr val="bg2"/>
                </a:solidFill>
              </a:rPr>
              <a:t>1.15 Impulsbeleid herontwikkeling leegstaande of verwaarloodse panden</a:t>
            </a:r>
            <a:endParaRPr lang="nl-BE" sz="20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55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“Sociaal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2.1 Extra plaatsen in de kinderopvang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6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“Sociaal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2.2 Euregionale culturele evenementen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89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“Sociaal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2.3 Case onderwijs/Welzijn/Armoede - student tutoring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7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“Sociaal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2.4 Case onderwijs/Welzijn/armoede - TAAL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37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“DUURZAAM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3.1 Bouw/Limburg Klimaatneutraal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6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“DUURZAAM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3.1 Bouw/Limburg Klimaatneutraal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20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Doelstelling : “DUURZAAM Limburg”</a:t>
            </a:r>
            <a:br>
              <a:rPr lang="nl-BE" sz="2400" b="1" smtClean="0">
                <a:solidFill>
                  <a:schemeClr val="bg2"/>
                </a:solidFill>
              </a:rPr>
            </a:br>
            <a:r>
              <a:rPr lang="nl-BE" sz="2400" b="1" smtClean="0">
                <a:solidFill>
                  <a:schemeClr val="bg2"/>
                </a:solidFill>
              </a:rPr>
              <a:t>3.2 Praktijkgerichte opleiding en onderzoek in de bouw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74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Uhasselt: opleiding Handelswetenschappen</a:t>
            </a:r>
            <a:br>
              <a:rPr lang="nl-BE" sz="2400" b="1" smtClean="0">
                <a:solidFill>
                  <a:schemeClr val="bg2"/>
                </a:solidFill>
              </a:rPr>
            </a:b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56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SALK Provincie: gouverneur als turbomanager</a:t>
            </a:r>
            <a:br>
              <a:rPr lang="nl-BE" sz="2400" b="1" smtClean="0">
                <a:solidFill>
                  <a:schemeClr val="bg2"/>
                </a:solidFill>
              </a:rPr>
            </a:b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Deel 1: acties op korte termijn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0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7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Deel 2: business cases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Deel 3: randvoorwaarden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Deel 4: Uitvoeringsmodaliteiten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400" b="1" smtClean="0">
                <a:solidFill>
                  <a:schemeClr val="bg2"/>
                </a:solidFill>
              </a:rPr>
              <a:t>Financieringsoverzicht van het SALK Vlaanderen</a:t>
            </a:r>
            <a:endParaRPr lang="nl-BE" sz="24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4000" b="1" smtClean="0">
                <a:solidFill>
                  <a:schemeClr val="bg2"/>
                </a:solidFill>
              </a:rPr>
              <a:t>Inzet provinciale middelen ikv Salk</a:t>
            </a:r>
            <a:endParaRPr lang="nl-BE" sz="4000" b="1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845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Diavoorstelling (4:3)</PresentationFormat>
  <Paragraphs>39</Paragraphs>
  <Slides>40</Slides>
  <Notes>0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Kantoorthema</vt:lpstr>
      <vt:lpstr>Provinciebestuur Limburg 16 september 2013</vt:lpstr>
      <vt:lpstr>Conclusies uit het SALK-eindrapport van 1 februari 2013: Limburg staat onder druk</vt:lpstr>
      <vt:lpstr>“De Limburgse 6-hoek”: bouwstenen voor een sterker economisch weefsel</vt:lpstr>
      <vt:lpstr>Deel 1: acties op korte termijn</vt:lpstr>
      <vt:lpstr>Deel 2: business cases</vt:lpstr>
      <vt:lpstr>Deel 3: randvoorwaarden</vt:lpstr>
      <vt:lpstr>Deel 4: Uitvoeringsmodaliteiten</vt:lpstr>
      <vt:lpstr>Financieringsoverzicht van het SALK Vlaanderen</vt:lpstr>
      <vt:lpstr>Inzet provinciale middelen ikv Salk</vt:lpstr>
      <vt:lpstr>SALK Provincie: Doelstelling : “EEN Limburg”</vt:lpstr>
      <vt:lpstr>SALK Provincie: Doelstelling : “EEN Limburg”</vt:lpstr>
      <vt:lpstr>SALK Provincie: Doelstelling : “Sterk Limburg” 1.0 Arbeidsmarkt - algemeen</vt:lpstr>
      <vt:lpstr>SALK Provincie: Doelstelling : “Sterk Limburg” 1.0 Arbeidsmarkt - algemeen</vt:lpstr>
      <vt:lpstr>SALK Provincie: Doelstelling : “Sterk Limburg” 1.1 Arbeidsmarkt - zorgeconomie</vt:lpstr>
      <vt:lpstr>SALK Provincie: Doelstelling : “Sterk Limburg” 1.2 Sociale economie: parkrangers</vt:lpstr>
      <vt:lpstr>SALK Provincie: Doelstelling : “Sterk Limburg” 1.3 Maatschappelijk kwetsbare jongeren</vt:lpstr>
      <vt:lpstr>SALK Provincie: Doelstelling : “Sterk Limburg” 1.4 Medtech/Biotech</vt:lpstr>
      <vt:lpstr>SALK Provincie: Doelstelling : “Sterk Limburg” 1.4 Medtech/Biotech</vt:lpstr>
      <vt:lpstr>Salk provincie - Doelstelling : “Sterk Limburg” 1.5 Toeristische waardeketen versterken</vt:lpstr>
      <vt:lpstr>Salk provincie - Doelstelling : “Sterk Limburg” 1.6 Versterken competitiviteit toeristisch ondernemerschap</vt:lpstr>
      <vt:lpstr>Salk provincie - Doelstelling : “Sterk Limburg” 1.7 Fietsparadijs Limburg</vt:lpstr>
      <vt:lpstr>Salk provincie - Doelstelling : “Sterk Limburg” 1.8 Bokrijk</vt:lpstr>
      <vt:lpstr>SALK Provincie: Doelstelling : “Sterk Limburg” 1.9 Onderwijs/Werk (Fiche OTT) </vt:lpstr>
      <vt:lpstr>SALK Provincie: Doelstelling : “Sterk Limburg” 1.10 Creatieve economie</vt:lpstr>
      <vt:lpstr>SALK Provincie: Doelstelling : “Sterk Limburg” 1.11 Fruit  en 1.12 Land- en tuinbouw</vt:lpstr>
      <vt:lpstr>SALK Provincie: Doelstelling : “Sterk Limburg” 1.13 Bedrijventerreinen</vt:lpstr>
      <vt:lpstr>SALK Provincie: Doelstelling : “Sterk Limburg” 1.14 Ruimtelijke Processen versnellen</vt:lpstr>
      <vt:lpstr>SALK Provincie: Doelstelling : “Sterk Limburg” 1.14 Ruimtelijke processen versnellen</vt:lpstr>
      <vt:lpstr>SALK Provincie: Doelstelling : “Sterk Limburg” 1.14 Ruimtelijke processen versnellen</vt:lpstr>
      <vt:lpstr>SALK Provincie: Doelstelling : “Sterk Limburg” 1.15 Impulsbeleid herontwikkeling leegstaande of verwaarloodse panden</vt:lpstr>
      <vt:lpstr>SALK Provincie: Doelstelling : “Sociaal Limburg” 2.1 Extra plaatsen in de kinderopvang</vt:lpstr>
      <vt:lpstr>SALK Provincie: Doelstelling : “Sociaal Limburg” 2.2 Euregionale culturele evenementen</vt:lpstr>
      <vt:lpstr>SALK Provincie: Doelstelling : “Sociaal Limburg” 2.3 Case onderwijs/Welzijn/Armoede - student tutoring</vt:lpstr>
      <vt:lpstr>SALK Provincie: Doelstelling : “Sociaal Limburg” 2.4 Case onderwijs/Welzijn/armoede - TAAL</vt:lpstr>
      <vt:lpstr>SALK Provincie: Doelstelling : “DUURZAAM Limburg” 3.1 Bouw/Limburg Klimaatneutraal</vt:lpstr>
      <vt:lpstr>SALK Provincie: Doelstelling : “DUURZAAM Limburg” 3.1 Bouw/Limburg Klimaatneutraal</vt:lpstr>
      <vt:lpstr>SALK Provincie: Doelstelling : “DUURZAAM Limburg” 3.2 Praktijkgerichte opleiding en onderzoek in de bouw</vt:lpstr>
      <vt:lpstr>SALK Provincie: Uhasselt: opleiding Handelswetenschappen </vt:lpstr>
      <vt:lpstr>SALK Provincie: gouverneur als turbomanager </vt:lpstr>
      <vt:lpstr>PowerPoint-presentatie</vt:lpstr>
    </vt:vector>
  </TitlesOfParts>
  <Company>Provinciebestuur Limburg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Provinciebestuur Limburg 16 september 2013</dc:title>
  <dc:creator>Kalders Anne</dc:creator>
  <cp:lastModifiedBy>Kalders Anne</cp:lastModifiedBy>
  <cp:revision>1</cp:revision>
  <dcterms:created xsi:type="dcterms:W3CDTF">2014-01-07T12:22:20Z</dcterms:created>
  <dcterms:modified xsi:type="dcterms:W3CDTF">2014-01-07T12:22:20Z</dcterms:modified>
</cp:coreProperties>
</file>